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58" r:id="rId13"/>
    <p:sldId id="260" r:id="rId14"/>
    <p:sldId id="25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276A-BD43-463B-A321-1EA7D7B8F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72170-5A04-4FA7-A5E9-A0F59AE12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C06D5-A63E-45EC-BC49-F6164179C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7041-1849-404E-B4CC-ACD14BFA1B1C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13219-7F43-46CC-AC57-F29E3BAB3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1439E-D05D-4D48-8054-D0B00784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16B0-00F2-4557-AEC6-33645DBC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0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90D4-59A2-466F-89EB-BD60E812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7FDAC-851F-4225-A616-15CCB63BD0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517D7-AFDF-4736-A7EB-1BD80AA45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7041-1849-404E-B4CC-ACD14BFA1B1C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D5B2E-1602-4CA6-A67F-591289103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CA1B-A7B4-47BB-9E3D-40172F9A8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16B0-00F2-4557-AEC6-33645DBC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8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D5C3DF-1358-4EF9-BA9B-489EEDE4B9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FF0E89-80E3-4A21-8401-0AF4248460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310AB-B43C-4145-9C00-1449C5F77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7041-1849-404E-B4CC-ACD14BFA1B1C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F631F-764F-4B93-B4B2-25A2EAB3E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8009-BC6A-4E5D-8447-298BA4FB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16B0-00F2-4557-AEC6-33645DBC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00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7A62B-D424-49D6-A0AA-DF4FB8CD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D286F-1B58-4B8D-8693-48A45BC69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D941A-A71F-4D59-9188-9D5E991A2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7041-1849-404E-B4CC-ACD14BFA1B1C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93CE3-F231-408C-A19F-821995BD6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102D1-1ED8-46B2-BB25-A2BDD264C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16B0-00F2-4557-AEC6-33645DBC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87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E29E6-9DD9-4BB7-9F5A-AF463ECE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52B4C-59FF-41A8-BA92-D2B4F0DF0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309F1-B14D-4222-B1CA-AB465CFDB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7041-1849-404E-B4CC-ACD14BFA1B1C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F839A-996D-41CF-A31A-62FF96F39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839C9-5059-4949-B1ED-BA38E6A4A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16B0-00F2-4557-AEC6-33645DBC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73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16468-3063-4163-B66E-804CF222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50545-E1EA-47A0-A36B-C3FFAD8301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70B3D-6A7C-4269-911E-278AF052E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36171-C357-4D9E-A5FC-7C8DE1E97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7041-1849-404E-B4CC-ACD14BFA1B1C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E090C-8E3F-43AD-8434-667ECC8E6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DE079-1CF4-4303-B03F-FB242443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16B0-00F2-4557-AEC6-33645DBC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8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C0B0A-91B2-4077-B1B5-DC3BB01AC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64B41-B460-4784-AA16-E84400154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4ADE2E-8D92-4DC0-A3E6-7B1DB6D0F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C49D7-11C8-406A-AE8B-B133EC0D7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36B55D-8A42-4070-8F1E-CFF4483FF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164A56-E2CE-4955-BC27-60CA3E500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7041-1849-404E-B4CC-ACD14BFA1B1C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2DC5CA-8A82-497D-A0C1-2A62E43F7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AED24-B3AF-4494-B104-B09F17C2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16B0-00F2-4557-AEC6-33645DBC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42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03248-A19D-4FE2-8340-4EA4935B2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28654-677F-4AB9-BF56-D6C87DD3F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7041-1849-404E-B4CC-ACD14BFA1B1C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7600E1-156B-43EF-BCAD-40A32FDC8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2177B-D39A-49D4-87A8-46437325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16B0-00F2-4557-AEC6-33645DBC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57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945588-F8A4-45A2-99F9-2FD6C5DE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7041-1849-404E-B4CC-ACD14BFA1B1C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424352-24C9-41AF-8605-55020B5F6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10DE0-D9F6-47D5-B175-DC1A49541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16B0-00F2-4557-AEC6-33645DBC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38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1729-5FF5-4113-A304-B80DF8B02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5F4C6-D838-4C58-8B2D-B15D2F133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ADBB2-FC3F-4FA6-A618-E9AFD405C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C89BD-40B3-4566-8B55-1A0992D0A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7041-1849-404E-B4CC-ACD14BFA1B1C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9F7319-833E-4472-90F1-2CC47DAA2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D8FBB-2257-40EB-BA6E-FB6A7BEA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16B0-00F2-4557-AEC6-33645DBC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96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FE4F4-1BF9-4E46-832A-642165513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51E7A-3E6F-40A3-9E5F-C36E7F0DB7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5DF507-77E4-43E1-958C-CA027724D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F5DDA-A03F-48F7-B47E-87D8828A4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7041-1849-404E-B4CC-ACD14BFA1B1C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6B64D-F6DD-41D4-B225-FDE230D4E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3C683-A041-41FA-A965-9147F083A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16B0-00F2-4557-AEC6-33645DBC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13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48A0C6-56F2-46AD-903D-16A3FEFCA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229B7-1EAE-452B-B9DD-83553D1B4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63AE7-F30E-45A8-BA76-3E6B175A09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7041-1849-404E-B4CC-ACD14BFA1B1C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B5672-8E70-4537-877A-1E1F2A5A9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7E252-9D24-4B35-9710-6359795C4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B16B0-00F2-4557-AEC6-33645DBC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01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5CA10-2CF7-46CA-8B84-E0B3C1A4B5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Apache Kafka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0857F0-DA0A-438D-A736-7861D652C8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4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6C930-938F-47E9-B9C5-1BFE224A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 Example ………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103A33-B58B-4398-891B-2593B00C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37114"/>
            <a:ext cx="10905066" cy="389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39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6AD6E-2E54-4387-B819-FEB864174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/>
              <a:t>Topics , Partitions and Offset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587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870AE-03A0-4276-B3D1-A6C585D7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Topics , Partitions and Offset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27750B-5AA0-4EDF-92F7-069254932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9787" y="1675227"/>
            <a:ext cx="853242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40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04431-408C-48E3-9BDE-4C4D2CBC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Topics, Partitions and Offsets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833CE0-726C-462D-B362-D0B45BE86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280" y="1675227"/>
            <a:ext cx="981943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08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04431-408C-48E3-9BDE-4C4D2CBC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Topic Example :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trucks_gps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0593E-B573-4957-BCF5-E443D5FBD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532" y="1675227"/>
            <a:ext cx="971093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43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04431-408C-48E3-9BDE-4C4D2CBC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Brokers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AC869-AF30-403F-BF95-E421F0E73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09" y="1675227"/>
            <a:ext cx="1046238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37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04431-408C-48E3-9BDE-4C4D2CBC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Brokers  and Topics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4E5DDF-BF5D-48C5-9D97-EE7ED427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92" y="1675227"/>
            <a:ext cx="998681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87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04431-408C-48E3-9BDE-4C4D2CBC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Topics and Replication Factor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061EC-78F9-40F1-8B27-DCEC44F3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59" y="1675227"/>
            <a:ext cx="1004388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57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04431-408C-48E3-9BDE-4C4D2CBC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Topics and Replication Factor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1C09C3-F387-4911-8C52-4165364D1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99" y="1675227"/>
            <a:ext cx="987460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58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04431-408C-48E3-9BDE-4C4D2CBC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Concept 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of Leader for a Partition 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F45E5-1B3F-45DC-848C-26E214FF6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92" y="1675227"/>
            <a:ext cx="9986816" cy="439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2CEDC9-ED63-4A0C-AC38-7F110617C424}"/>
              </a:ext>
            </a:extLst>
          </p:cNvPr>
          <p:cNvSpPr txBox="1"/>
          <p:nvPr/>
        </p:nvSpPr>
        <p:spPr>
          <a:xfrm>
            <a:off x="1308295" y="6206248"/>
            <a:ext cx="6457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**Note : Leader and ISR is decided by Zookeeper</a:t>
            </a:r>
          </a:p>
        </p:txBody>
      </p:sp>
    </p:spTree>
    <p:extLst>
      <p:ext uri="{BB962C8B-B14F-4D97-AF65-F5344CB8AC3E}">
        <p14:creationId xmlns:p14="http://schemas.microsoft.com/office/powerpoint/2010/main" val="1985592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ED9029-64A6-4BAE-BA25-DC2A13D4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34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FABACF-DDBE-415C-8EE1-F7DD68C6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E17A99-1553-4633-ADFB-5CCDCF80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10FCD-3D64-4A24-B067-781A0446D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173" y="1608667"/>
            <a:ext cx="2556390" cy="4491015"/>
          </a:xfrm>
        </p:spPr>
        <p:txBody>
          <a:bodyPr anchor="t">
            <a:normAutofit/>
          </a:bodyPr>
          <a:lstStyle/>
          <a:p>
            <a:pPr algn="r"/>
            <a:r>
              <a:rPr lang="en-US" sz="32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998A1-05F3-41C0-B257-9150C1BE8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29" y="1608667"/>
            <a:ext cx="6291241" cy="449101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Kafka Overview 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Understanding Kafka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Topics, partition and offsets 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Producers and message keys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Consumer and consumer </a:t>
            </a:r>
            <a:r>
              <a:rPr lang="en-US" sz="2000" dirty="0" err="1">
                <a:solidFill>
                  <a:srgbClr val="FFFFFF"/>
                </a:solidFill>
              </a:rPr>
              <a:t>grps</a:t>
            </a:r>
            <a:endParaRPr lang="en-US" sz="2000" dirty="0">
              <a:solidFill>
                <a:srgbClr val="FFFFFF"/>
              </a:solidFill>
            </a:endParaRP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Kafka broker discovery 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Zookeeper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Assurance by Kafka</a:t>
            </a:r>
          </a:p>
        </p:txBody>
      </p:sp>
    </p:spTree>
    <p:extLst>
      <p:ext uri="{BB962C8B-B14F-4D97-AF65-F5344CB8AC3E}">
        <p14:creationId xmlns:p14="http://schemas.microsoft.com/office/powerpoint/2010/main" val="4039268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04431-408C-48E3-9BDE-4C4D2CBC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Producers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13A098-9C99-4E33-A05B-4E16B97E4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92" y="1675227"/>
            <a:ext cx="998681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40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04431-408C-48E3-9BDE-4C4D2CBC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Producers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63307-0295-44D9-A69C-68C58E1F3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95" y="1675227"/>
            <a:ext cx="1010160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9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04431-408C-48E3-9BDE-4C4D2CBC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Producers :Message Keys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0225C-29C8-4A9D-8846-156D47267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27627"/>
            <a:ext cx="10905066" cy="4089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E83D58-D754-4551-B91B-FC732DA93E10}"/>
              </a:ext>
            </a:extLst>
          </p:cNvPr>
          <p:cNvSpPr txBox="1"/>
          <p:nvPr/>
        </p:nvSpPr>
        <p:spPr>
          <a:xfrm>
            <a:off x="556532" y="6214533"/>
            <a:ext cx="1142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**Note :We get this guarantee ,thanks to hashing key ,which depends on the number of partitions .</a:t>
            </a:r>
          </a:p>
        </p:txBody>
      </p:sp>
    </p:spTree>
    <p:extLst>
      <p:ext uri="{BB962C8B-B14F-4D97-AF65-F5344CB8AC3E}">
        <p14:creationId xmlns:p14="http://schemas.microsoft.com/office/powerpoint/2010/main" val="1928396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04431-408C-48E3-9BDE-4C4D2CBC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Consumers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A4CCC-FA38-42FE-BEA3-7AC45F57C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27" y="1675227"/>
            <a:ext cx="910714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93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04431-408C-48E3-9BDE-4C4D2CBC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Consumers Groups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59E5E-A21D-4238-B184-C7DFD5A5B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59470"/>
            <a:ext cx="10905066" cy="4225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63A28B-7C9B-4F27-A3B6-74E2104012FB}"/>
              </a:ext>
            </a:extLst>
          </p:cNvPr>
          <p:cNvSpPr txBox="1"/>
          <p:nvPr/>
        </p:nvSpPr>
        <p:spPr>
          <a:xfrm>
            <a:off x="643467" y="5985182"/>
            <a:ext cx="1001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**Note: consumers will automatically use a GroupCoordinator and ConsumerCoordinator to assign a partitions to a consumer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00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04431-408C-48E3-9BDE-4C4D2CBC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Consumers :What if too many Consumers 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A33796-DC06-44C2-9E60-06411BD24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09" y="1675227"/>
            <a:ext cx="1046238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15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04431-408C-48E3-9BDE-4C4D2CBC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Consumers Offsets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3BC14-CDB1-487F-BA33-E55E78155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56" y="1675227"/>
            <a:ext cx="976488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44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04431-408C-48E3-9BDE-4C4D2CBC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Delivery Semantics of Consumers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53C83B-FB2C-440C-A4C6-1264A443F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82" y="1626650"/>
            <a:ext cx="110394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40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04431-408C-48E3-9BDE-4C4D2CBC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Kafka Broker Discovery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F458F-5CD9-444A-8AF2-F613B04F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98" y="1675227"/>
            <a:ext cx="955260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54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83A5F-5D99-479C-8A9B-B2C99D18B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857250"/>
            <a:ext cx="93535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89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6C930-938F-47E9-B9C5-1BFE224A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companies Start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B9DCA0-C65C-47A8-9373-72B5D01C5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459" y="1675227"/>
            <a:ext cx="774308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23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A1EB16-1F4C-4F42-A460-117B49D19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033462"/>
            <a:ext cx="95916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02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0E1354-0157-4CE5-8413-FBA3EDC2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900112"/>
            <a:ext cx="973455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71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4BC634-A26E-43C3-92C3-9E17423E6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495300"/>
            <a:ext cx="104394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31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6C930-938F-47E9-B9C5-1BFE224A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After a While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B772E2-0E33-4661-B19A-0FCDA6FB8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532" y="1675227"/>
            <a:ext cx="971093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96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6C930-938F-47E9-B9C5-1BFE224A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 Organizations are facing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BBD03-069A-47EC-B5B8-4E258688C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86733"/>
            <a:ext cx="10905066" cy="417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78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6C930-938F-47E9-B9C5-1BFE224A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Kafka ? Decoupling of Data Streams and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D13D58-52BF-4A0D-8E47-2F15EF80C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98" y="1675227"/>
            <a:ext cx="906020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24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6C930-938F-47E9-B9C5-1BFE224A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Kafka ? Decoupling of Data Streams and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B5B1F-8994-428D-89A9-E23FFC58D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53" y="1557751"/>
            <a:ext cx="98488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39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6C930-938F-47E9-B9C5-1BFE224A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Kafka ? Decoupling of Data Streams and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57959B-0BD7-453E-A1D2-0763528C4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99" y="1675227"/>
            <a:ext cx="987460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12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6C930-938F-47E9-B9C5-1BFE224A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Apache Kafka Use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FF228-295D-4889-81ED-79560D032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00364"/>
            <a:ext cx="10905066" cy="414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8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3999</TotalTime>
  <Words>184</Words>
  <Application>Microsoft Office PowerPoint</Application>
  <PresentationFormat>Widescreen</PresentationFormat>
  <Paragraphs>39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Apache Kafka</vt:lpstr>
      <vt:lpstr>Agenda</vt:lpstr>
      <vt:lpstr>How companies Start </vt:lpstr>
      <vt:lpstr>After a While</vt:lpstr>
      <vt:lpstr>Problem Organizations are facing</vt:lpstr>
      <vt:lpstr>Why Kafka ? Decoupling of Data Streams and Systems</vt:lpstr>
      <vt:lpstr>Why Kafka ? Decoupling of Data Streams and Systems</vt:lpstr>
      <vt:lpstr>Why Kafka ? Decoupling of Data Streams and Systems</vt:lpstr>
      <vt:lpstr>Apache Kafka Use Cases</vt:lpstr>
      <vt:lpstr>For Example ………</vt:lpstr>
      <vt:lpstr>Topics , Partitions and Offset</vt:lpstr>
      <vt:lpstr>Topics , Partitions and Offset </vt:lpstr>
      <vt:lpstr>Topics, Partitions and Offsets</vt:lpstr>
      <vt:lpstr>Topic Example : trucks_gps</vt:lpstr>
      <vt:lpstr>Brokers </vt:lpstr>
      <vt:lpstr>Brokers  and Topics</vt:lpstr>
      <vt:lpstr>Topics and Replication Factor</vt:lpstr>
      <vt:lpstr>Topics and Replication Factor</vt:lpstr>
      <vt:lpstr>Concept of Leader for a Partition </vt:lpstr>
      <vt:lpstr>Producers </vt:lpstr>
      <vt:lpstr>Producers </vt:lpstr>
      <vt:lpstr>Producers :Message Keys </vt:lpstr>
      <vt:lpstr>Consumers</vt:lpstr>
      <vt:lpstr>Consumers Groups</vt:lpstr>
      <vt:lpstr>Consumers :What if too many Consumers </vt:lpstr>
      <vt:lpstr>Consumers Offsets</vt:lpstr>
      <vt:lpstr>Delivery Semantics of Consumers</vt:lpstr>
      <vt:lpstr>Kafka Broker Discovery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Kafka</dc:title>
  <dc:creator>Chand Ali</dc:creator>
  <cp:lastModifiedBy>Priyanka Gawada</cp:lastModifiedBy>
  <cp:revision>7</cp:revision>
  <dcterms:created xsi:type="dcterms:W3CDTF">2019-09-29T20:06:58Z</dcterms:created>
  <dcterms:modified xsi:type="dcterms:W3CDTF">2021-06-03T05:32:12Z</dcterms:modified>
</cp:coreProperties>
</file>